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1" r:id="rId5"/>
  </p:sldMasterIdLst>
  <p:notesMasterIdLst>
    <p:notesMasterId r:id="rId12"/>
  </p:notesMasterIdLst>
  <p:handoutMasterIdLst>
    <p:handoutMasterId r:id="rId13"/>
  </p:handoutMasterIdLst>
  <p:sldIdLst>
    <p:sldId id="257" r:id="rId6"/>
    <p:sldId id="260" r:id="rId7"/>
    <p:sldId id="256" r:id="rId8"/>
    <p:sldId id="258" r:id="rId9"/>
    <p:sldId id="261" r:id="rId10"/>
    <p:sldId id="262" r:id="rId11"/>
  </p:sldIdLst>
  <p:sldSz cx="12192000" cy="6858000"/>
  <p:notesSz cx="6808788" cy="99409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66D53-3C8B-4D1F-8887-592C780AECFD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F9CA27-2ABD-4AD2-BF90-B9AD72AA2B4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19823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D14B8-9607-47CC-B901-8D3922738EB6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C01F-DB7B-4615-BA57-E178BFC42A4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39976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8784299" y="5805264"/>
            <a:ext cx="3407701" cy="10527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/>
          </a:p>
        </p:txBody>
      </p:sp>
      <p:pic>
        <p:nvPicPr>
          <p:cNvPr id="10" name="Bild 6" descr="Cover_Logo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4" t="15123" r="-1159" b="9620"/>
          <a:stretch/>
        </p:blipFill>
        <p:spPr>
          <a:xfrm>
            <a:off x="9744405" y="5930232"/>
            <a:ext cx="2445984" cy="909769"/>
          </a:xfrm>
          <a:prstGeom prst="rect">
            <a:avLst/>
          </a:prstGeom>
        </p:spPr>
      </p:pic>
      <p:sp>
        <p:nvSpPr>
          <p:cNvPr id="19" name="Bildplatzhalter 18"/>
          <p:cNvSpPr>
            <a:spLocks noGrp="1"/>
          </p:cNvSpPr>
          <p:nvPr>
            <p:ph type="pic" sz="quarter" idx="10"/>
          </p:nvPr>
        </p:nvSpPr>
        <p:spPr>
          <a:xfrm>
            <a:off x="239349" y="179999"/>
            <a:ext cx="11712651" cy="4957200"/>
          </a:xfrm>
          <a:prstGeom prst="roundRect">
            <a:avLst>
              <a:gd name="adj" fmla="val 91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Bild durch Klicken auf Symbol hinzufügen</a:t>
            </a:r>
            <a:endParaRPr lang="de-CH" dirty="0"/>
          </a:p>
        </p:txBody>
      </p:sp>
      <p:sp>
        <p:nvSpPr>
          <p:cNvPr id="21" name="Rechteck 2"/>
          <p:cNvSpPr/>
          <p:nvPr userDrawn="1"/>
        </p:nvSpPr>
        <p:spPr>
          <a:xfrm rot="10800000">
            <a:off x="11808651" y="5029200"/>
            <a:ext cx="144000" cy="108000"/>
          </a:xfrm>
          <a:custGeom>
            <a:avLst/>
            <a:gdLst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429960 w 429960"/>
              <a:gd name="connsiteY2" fmla="*/ 429960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98966 w 429960"/>
              <a:gd name="connsiteY2" fmla="*/ 11563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98966 w 429960"/>
              <a:gd name="connsiteY2" fmla="*/ 11563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98966 w 429960"/>
              <a:gd name="connsiteY2" fmla="*/ 11563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127541 w 429960"/>
              <a:gd name="connsiteY2" fmla="*/ 9658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127541 w 429960"/>
              <a:gd name="connsiteY2" fmla="*/ 9658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0 w 429960"/>
              <a:gd name="connsiteY2" fmla="*/ 429960 h 429960"/>
              <a:gd name="connsiteX3" fmla="*/ 0 w 429960"/>
              <a:gd name="connsiteY3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0 w 429960"/>
              <a:gd name="connsiteY2" fmla="*/ 429960 h 429960"/>
              <a:gd name="connsiteX3" fmla="*/ 0 w 429960"/>
              <a:gd name="connsiteY3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0 w 429960"/>
              <a:gd name="connsiteY2" fmla="*/ 429960 h 429960"/>
              <a:gd name="connsiteX3" fmla="*/ 0 w 429960"/>
              <a:gd name="connsiteY3" fmla="*/ 0 h 42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960" h="429960">
                <a:moveTo>
                  <a:pt x="0" y="0"/>
                </a:moveTo>
                <a:lnTo>
                  <a:pt x="429960" y="0"/>
                </a:lnTo>
                <a:cubicBezTo>
                  <a:pt x="187072" y="223"/>
                  <a:pt x="223" y="187072"/>
                  <a:pt x="0" y="4299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dirty="0" smtClean="0">
                <a:solidFill>
                  <a:schemeClr val="bg1"/>
                </a:solidFill>
              </a:rPr>
              <a:t> </a:t>
            </a:r>
            <a:endParaRPr lang="de-CH" sz="2400" dirty="0">
              <a:solidFill>
                <a:schemeClr val="bg1"/>
              </a:solidFill>
            </a:endParaRPr>
          </a:p>
        </p:txBody>
      </p:sp>
      <p:sp>
        <p:nvSpPr>
          <p:cNvPr id="22" name="Rechteck 2"/>
          <p:cNvSpPr/>
          <p:nvPr userDrawn="1"/>
        </p:nvSpPr>
        <p:spPr>
          <a:xfrm rot="5400000">
            <a:off x="11826651" y="162000"/>
            <a:ext cx="108000" cy="144000"/>
          </a:xfrm>
          <a:custGeom>
            <a:avLst/>
            <a:gdLst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429960 w 429960"/>
              <a:gd name="connsiteY2" fmla="*/ 429960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98966 w 429960"/>
              <a:gd name="connsiteY2" fmla="*/ 11563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98966 w 429960"/>
              <a:gd name="connsiteY2" fmla="*/ 11563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98966 w 429960"/>
              <a:gd name="connsiteY2" fmla="*/ 11563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127541 w 429960"/>
              <a:gd name="connsiteY2" fmla="*/ 9658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127541 w 429960"/>
              <a:gd name="connsiteY2" fmla="*/ 96585 h 429960"/>
              <a:gd name="connsiteX3" fmla="*/ 0 w 429960"/>
              <a:gd name="connsiteY3" fmla="*/ 429960 h 429960"/>
              <a:gd name="connsiteX4" fmla="*/ 0 w 429960"/>
              <a:gd name="connsiteY4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0 w 429960"/>
              <a:gd name="connsiteY2" fmla="*/ 429960 h 429960"/>
              <a:gd name="connsiteX3" fmla="*/ 0 w 429960"/>
              <a:gd name="connsiteY3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0 w 429960"/>
              <a:gd name="connsiteY2" fmla="*/ 429960 h 429960"/>
              <a:gd name="connsiteX3" fmla="*/ 0 w 429960"/>
              <a:gd name="connsiteY3" fmla="*/ 0 h 429960"/>
              <a:gd name="connsiteX0" fmla="*/ 0 w 429960"/>
              <a:gd name="connsiteY0" fmla="*/ 0 h 429960"/>
              <a:gd name="connsiteX1" fmla="*/ 429960 w 429960"/>
              <a:gd name="connsiteY1" fmla="*/ 0 h 429960"/>
              <a:gd name="connsiteX2" fmla="*/ 0 w 429960"/>
              <a:gd name="connsiteY2" fmla="*/ 429960 h 429960"/>
              <a:gd name="connsiteX3" fmla="*/ 0 w 429960"/>
              <a:gd name="connsiteY3" fmla="*/ 0 h 429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9960" h="429960">
                <a:moveTo>
                  <a:pt x="0" y="0"/>
                </a:moveTo>
                <a:lnTo>
                  <a:pt x="429960" y="0"/>
                </a:lnTo>
                <a:cubicBezTo>
                  <a:pt x="187072" y="223"/>
                  <a:pt x="223" y="187072"/>
                  <a:pt x="0" y="4299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2400" dirty="0" smtClean="0">
                <a:solidFill>
                  <a:schemeClr val="bg1"/>
                </a:solidFill>
              </a:rPr>
              <a:t> </a:t>
            </a:r>
            <a:endParaRPr lang="de-CH" sz="2400" dirty="0">
              <a:solidFill>
                <a:schemeClr val="bg1"/>
              </a:solidFill>
            </a:endParaRPr>
          </a:p>
        </p:txBody>
      </p:sp>
      <p:sp>
        <p:nvSpPr>
          <p:cNvPr id="36" name="Rechteck 35"/>
          <p:cNvSpPr/>
          <p:nvPr userDrawn="1"/>
        </p:nvSpPr>
        <p:spPr>
          <a:xfrm>
            <a:off x="0" y="6120000"/>
            <a:ext cx="2400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00" dirty="0"/>
          </a:p>
        </p:txBody>
      </p:sp>
      <p:sp>
        <p:nvSpPr>
          <p:cNvPr id="46" name="Textplatzhalter 45"/>
          <p:cNvSpPr>
            <a:spLocks noGrp="1"/>
          </p:cNvSpPr>
          <p:nvPr>
            <p:ph type="body" sz="quarter" idx="13"/>
          </p:nvPr>
        </p:nvSpPr>
        <p:spPr>
          <a:xfrm>
            <a:off x="480000" y="3420000"/>
            <a:ext cx="7536000" cy="1654200"/>
          </a:xfrm>
        </p:spPr>
        <p:txBody>
          <a:bodyPr/>
          <a:lstStyle>
            <a:lvl3pPr>
              <a:defRPr b="0"/>
            </a:lvl3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</p:txBody>
      </p:sp>
      <p:sp>
        <p:nvSpPr>
          <p:cNvPr id="49" name="Textplatzhalter 48"/>
          <p:cNvSpPr>
            <a:spLocks noGrp="1"/>
          </p:cNvSpPr>
          <p:nvPr>
            <p:ph type="body" sz="quarter" idx="14" hasCustomPrompt="1"/>
          </p:nvPr>
        </p:nvSpPr>
        <p:spPr>
          <a:xfrm>
            <a:off x="480000" y="5886000"/>
            <a:ext cx="7536000" cy="540000"/>
          </a:xfrm>
        </p:spPr>
        <p:txBody>
          <a:bodyPr>
            <a:noAutofit/>
          </a:bodyPr>
          <a:lstStyle>
            <a:lvl1pPr>
              <a:defRPr baseline="0"/>
            </a:lvl1pPr>
            <a:lvl6pPr>
              <a:defRPr sz="2667"/>
            </a:lvl6pPr>
            <a:lvl7pPr>
              <a:defRPr sz="2667"/>
            </a:lvl7pPr>
          </a:lstStyle>
          <a:p>
            <a:pPr lvl="5"/>
            <a:r>
              <a:rPr lang="de-CH" dirty="0" smtClean="0"/>
              <a:t>Name Vorname</a:t>
            </a:r>
          </a:p>
          <a:p>
            <a:pPr lvl="6"/>
            <a:r>
              <a:rPr lang="de-CH" dirty="0" smtClean="0"/>
              <a:t>Funktion </a:t>
            </a:r>
            <a:r>
              <a:rPr lang="de-CH" dirty="0" err="1" smtClean="0"/>
              <a:t>Swissmem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38854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D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3"/>
          <p:cNvSpPr>
            <a:spLocks noGrp="1"/>
          </p:cNvSpPr>
          <p:nvPr>
            <p:ph type="pic" sz="quarter" idx="12"/>
          </p:nvPr>
        </p:nvSpPr>
        <p:spPr>
          <a:xfrm>
            <a:off x="239349" y="180000"/>
            <a:ext cx="11712651" cy="649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47877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7907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86360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738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8770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53196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69841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4614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25896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25051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25344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3868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0F99-3D18-48F4-BF31-CCEEA5485DA2}" type="datetimeFigureOut">
              <a:rPr lang="de-CH" smtClean="0"/>
              <a:t>26.08.2020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91082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Fliesstext 1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0483" y="1692000"/>
            <a:ext cx="11280000" cy="4042051"/>
          </a:xfrm>
        </p:spPr>
        <p:txBody>
          <a:bodyPr/>
          <a:lstStyle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3pPr>
          </a:lstStyle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 et a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</a:t>
            </a:r>
            <a:r>
              <a:rPr lang="de-DE" dirty="0" err="1" smtClean="0"/>
              <a:t>magnam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.</a:t>
            </a:r>
          </a:p>
          <a:p>
            <a:pPr lvl="2"/>
            <a:endParaRPr lang="de-DE" dirty="0" smtClean="0"/>
          </a:p>
          <a:p>
            <a:pPr marL="0" marR="0" lvl="2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sam </a:t>
            </a:r>
            <a:r>
              <a:rPr lang="de-DE" dirty="0" err="1" smtClean="0"/>
              <a:t>duo</a:t>
            </a:r>
            <a:r>
              <a:rPr lang="de-DE" dirty="0" smtClean="0"/>
              <a:t>.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43631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0483" y="1692000"/>
            <a:ext cx="11280000" cy="4042051"/>
          </a:xfrm>
        </p:spPr>
        <p:txBody>
          <a:bodyPr/>
          <a:lstStyle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3pPr>
            <a:lvl4pPr marL="239994" indent="-241294">
              <a:buFont typeface="Arial" pitchFamily="34" charset="0"/>
              <a:buChar char="•"/>
              <a:defRPr/>
            </a:lvl4pPr>
          </a:lstStyle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diam</a:t>
            </a:r>
            <a:endParaRPr lang="de-DE" dirty="0" smtClean="0"/>
          </a:p>
          <a:p>
            <a:pPr lvl="3"/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pPr lvl="3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 et a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</a:t>
            </a:r>
            <a:r>
              <a:rPr lang="de-DE" dirty="0" err="1" smtClean="0"/>
              <a:t>magnam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de-DE" dirty="0" smtClean="0"/>
          </a:p>
          <a:p>
            <a:pPr lvl="3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</a:p>
          <a:p>
            <a:pPr lvl="3"/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pPr lvl="3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.</a:t>
            </a:r>
          </a:p>
          <a:p>
            <a:pPr lvl="3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47540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Text_Bild_2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0483" y="1692000"/>
            <a:ext cx="5520000" cy="4042051"/>
          </a:xfrm>
        </p:spPr>
        <p:txBody>
          <a:bodyPr/>
          <a:lstStyle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3pPr>
            <a:lvl4pPr>
              <a:defRPr/>
            </a:lvl4pPr>
          </a:lstStyle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diam</a:t>
            </a:r>
            <a:endParaRPr lang="de-DE" dirty="0" smtClean="0"/>
          </a:p>
          <a:p>
            <a:pPr lvl="3"/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pPr lvl="3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 et a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</a:t>
            </a:r>
            <a:r>
              <a:rPr lang="de-DE" dirty="0" err="1" smtClean="0"/>
              <a:t>magnam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2"/>
          </p:nvPr>
        </p:nvSpPr>
        <p:spPr>
          <a:xfrm>
            <a:off x="6239999" y="1800000"/>
            <a:ext cx="5472000" cy="3934051"/>
          </a:xfrm>
          <a:prstGeom prst="roundRect">
            <a:avLst>
              <a:gd name="adj" fmla="val 129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15184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wissmem Text_2x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0001" y="5085979"/>
            <a:ext cx="5476300" cy="648072"/>
          </a:xfrm>
        </p:spPr>
        <p:txBody>
          <a:bodyPr>
            <a:normAutofit/>
          </a:bodyPr>
          <a:lstStyle>
            <a:lvl1pPr>
              <a:defRPr sz="2667"/>
            </a:lvl1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3pPr>
            <a:lvl4pPr>
              <a:defRPr/>
            </a:lvl4pPr>
          </a:lstStyle>
          <a:p>
            <a:pPr lvl="0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.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2"/>
          </p:nvPr>
        </p:nvSpPr>
        <p:spPr>
          <a:xfrm>
            <a:off x="6239999" y="1800000"/>
            <a:ext cx="5472000" cy="3285184"/>
          </a:xfrm>
          <a:prstGeom prst="roundRect">
            <a:avLst>
              <a:gd name="adj" fmla="val 129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Bild durch Klicken auf Symbol hinzufügen</a:t>
            </a:r>
            <a:endParaRPr lang="de-CH" dirty="0"/>
          </a:p>
        </p:txBody>
      </p:sp>
      <p:sp>
        <p:nvSpPr>
          <p:cNvPr id="6" name="Bildplatzhalter 3"/>
          <p:cNvSpPr>
            <a:spLocks noGrp="1"/>
          </p:cNvSpPr>
          <p:nvPr>
            <p:ph type="pic" sz="quarter" idx="13"/>
          </p:nvPr>
        </p:nvSpPr>
        <p:spPr>
          <a:xfrm>
            <a:off x="480000" y="1800000"/>
            <a:ext cx="5472000" cy="3285184"/>
          </a:xfrm>
          <a:prstGeom prst="roundRect">
            <a:avLst>
              <a:gd name="adj" fmla="val 1291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Bild durch Klicken auf Symbol hinzufügen</a:t>
            </a:r>
            <a:endParaRPr lang="de-CH" dirty="0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40002" y="5085979"/>
            <a:ext cx="5476300" cy="648072"/>
          </a:xfrm>
        </p:spPr>
        <p:txBody>
          <a:bodyPr>
            <a:normAutofit/>
          </a:bodyPr>
          <a:lstStyle>
            <a:lvl1pPr>
              <a:defRPr sz="2667"/>
            </a:lvl1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3pPr>
            <a:lvl4pPr>
              <a:defRPr/>
            </a:lvl4pPr>
          </a:lstStyle>
          <a:p>
            <a:pPr lvl="0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3482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Text_2s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0483" y="1692000"/>
            <a:ext cx="11280000" cy="4042051"/>
          </a:xfrm>
        </p:spPr>
        <p:txBody>
          <a:bodyPr numCol="2" spcCol="180000"/>
          <a:lstStyle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3pPr>
            <a:lvl4pPr>
              <a:defRPr/>
            </a:lvl4pPr>
          </a:lstStyle>
          <a:p>
            <a:pPr marL="0" marR="0" lvl="2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ame,consetetur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 et a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</a:t>
            </a:r>
            <a:r>
              <a:rPr lang="de-DE" dirty="0" err="1" smtClean="0"/>
              <a:t>magnam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 et a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</a:t>
            </a:r>
            <a:r>
              <a:rPr lang="de-DE" dirty="0" err="1" smtClean="0"/>
              <a:t>magnam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.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. </a:t>
            </a:r>
            <a:r>
              <a:rPr lang="de-DE" dirty="0" err="1" smtClean="0"/>
              <a:t>Atvero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</a:t>
            </a:r>
            <a:r>
              <a:rPr lang="de-DE" dirty="0" smtClean="0"/>
              <a:t> sam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</a:t>
            </a:r>
            <a:r>
              <a:rPr lang="de-DE" dirty="0" smtClean="0"/>
              <a:t> </a:t>
            </a:r>
            <a:r>
              <a:rPr lang="de-DE" dirty="0" err="1" smtClean="0"/>
              <a:t>res</a:t>
            </a:r>
            <a:r>
              <a:rPr lang="de-DE" dirty="0" smtClean="0"/>
              <a:t> et a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</a:t>
            </a:r>
            <a:r>
              <a:rPr lang="de-DE" dirty="0" err="1" smtClean="0"/>
              <a:t>dolore</a:t>
            </a:r>
            <a:r>
              <a:rPr lang="de-DE" dirty="0" smtClean="0"/>
              <a:t> </a:t>
            </a:r>
            <a:r>
              <a:rPr lang="de-DE" dirty="0" err="1" smtClean="0"/>
              <a:t>magnam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lore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597257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Kapitelanfa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3"/>
          <p:cNvSpPr>
            <a:spLocks noGrp="1"/>
          </p:cNvSpPr>
          <p:nvPr>
            <p:ph type="pic" sz="quarter" idx="12"/>
          </p:nvPr>
        </p:nvSpPr>
        <p:spPr>
          <a:xfrm>
            <a:off x="2208000" y="180000"/>
            <a:ext cx="9744000" cy="6498000"/>
          </a:xfrm>
          <a:prstGeom prst="roundRect">
            <a:avLst>
              <a:gd name="adj" fmla="val 836"/>
            </a:avLst>
          </a:prstGeo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2000"/>
            </a:lvl1pPr>
          </a:lstStyle>
          <a:p>
            <a:r>
              <a:rPr lang="de-DE" dirty="0" smtClean="0"/>
              <a:t>Bild durch Klicken auf Symbol hinzufügen</a:t>
            </a:r>
            <a:endParaRPr lang="de-CH" dirty="0"/>
          </a:p>
        </p:txBody>
      </p:sp>
      <p:sp>
        <p:nvSpPr>
          <p:cNvPr id="17" name="Textplatzhalter 48"/>
          <p:cNvSpPr>
            <a:spLocks noGrp="1"/>
          </p:cNvSpPr>
          <p:nvPr>
            <p:ph type="body" sz="quarter" idx="14" hasCustomPrompt="1"/>
          </p:nvPr>
        </p:nvSpPr>
        <p:spPr>
          <a:xfrm>
            <a:off x="480000" y="5409280"/>
            <a:ext cx="5520000" cy="972048"/>
          </a:xfrm>
        </p:spPr>
        <p:txBody>
          <a:bodyPr/>
          <a:lstStyle>
            <a:lvl1pPr>
              <a:defRPr baseline="0"/>
            </a:lvl1pPr>
            <a:lvl2pPr>
              <a:defRPr/>
            </a:lvl2pPr>
            <a:lvl6pPr>
              <a:defRPr/>
            </a:lvl6pPr>
            <a:lvl7pPr>
              <a:defRPr/>
            </a:lvl7pPr>
          </a:lstStyle>
          <a:p>
            <a:pPr lvl="1"/>
            <a:r>
              <a:rPr lang="de-CH" dirty="0" smtClean="0"/>
              <a:t>Kapitel X</a:t>
            </a:r>
          </a:p>
          <a:p>
            <a:pPr lvl="2"/>
            <a:r>
              <a:rPr lang="de-CH" dirty="0" err="1" smtClean="0"/>
              <a:t>Lorem</a:t>
            </a:r>
            <a:r>
              <a:rPr lang="de-CH" dirty="0" smtClean="0"/>
              <a:t> </a:t>
            </a:r>
            <a:r>
              <a:rPr lang="de-CH" dirty="0" err="1" smtClean="0"/>
              <a:t>ipsum</a:t>
            </a:r>
            <a:r>
              <a:rPr lang="de-CH" dirty="0" smtClean="0"/>
              <a:t> </a:t>
            </a:r>
            <a:r>
              <a:rPr lang="de-CH" dirty="0" err="1" smtClean="0"/>
              <a:t>hapitat</a:t>
            </a:r>
            <a:r>
              <a:rPr lang="de-CH" dirty="0" smtClean="0"/>
              <a:t> </a:t>
            </a:r>
            <a:r>
              <a:rPr lang="de-CH" dirty="0" err="1" smtClean="0"/>
              <a:t>civilis</a:t>
            </a:r>
            <a:r>
              <a:rPr lang="de-CH" dirty="0" smtClean="0"/>
              <a:t> </a:t>
            </a:r>
            <a:r>
              <a:rPr lang="de-CH" dirty="0" err="1" smtClean="0"/>
              <a:t>mundi</a:t>
            </a:r>
            <a:endParaRPr lang="de-CH" dirty="0" smtClean="0"/>
          </a:p>
          <a:p>
            <a:pPr lvl="2"/>
            <a:r>
              <a:rPr lang="de-CH" dirty="0" err="1" smtClean="0"/>
              <a:t>Heratium</a:t>
            </a:r>
            <a:r>
              <a:rPr lang="de-CH" dirty="0" smtClean="0"/>
              <a:t> </a:t>
            </a:r>
            <a:r>
              <a:rPr lang="de-CH" dirty="0" err="1" smtClean="0"/>
              <a:t>est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4898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issmem Grafik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479999" y="625046"/>
            <a:ext cx="11280000" cy="4997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28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80483" y="1692000"/>
            <a:ext cx="11280147" cy="2025032"/>
          </a:xfrm>
        </p:spPr>
        <p:txBody>
          <a:bodyPr/>
          <a:lstStyle>
            <a:lvl2pPr>
              <a:defRPr/>
            </a:lvl2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3pPr>
            <a:lvl4pPr>
              <a:defRPr/>
            </a:lvl4pPr>
            <a:lvl6pPr>
              <a:defRPr/>
            </a:lvl6pPr>
          </a:lstStyle>
          <a:p>
            <a:pPr lvl="1"/>
            <a:r>
              <a:rPr lang="de-DE" dirty="0" smtClean="0"/>
              <a:t>Untertitel</a:t>
            </a:r>
          </a:p>
          <a:p>
            <a:pPr lvl="2"/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 </a:t>
            </a:r>
            <a:r>
              <a:rPr lang="de-DE" dirty="0" err="1" smtClean="0"/>
              <a:t>ons</a:t>
            </a:r>
            <a:r>
              <a:rPr lang="de-DE" dirty="0" smtClean="0"/>
              <a:t> </a:t>
            </a:r>
            <a:r>
              <a:rPr lang="de-DE" dirty="0" err="1" smtClean="0"/>
              <a:t>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eamet</a:t>
            </a:r>
            <a:r>
              <a:rPr lang="de-DE" dirty="0" smtClean="0"/>
              <a:t> </a:t>
            </a:r>
            <a:r>
              <a:rPr lang="de-DE" dirty="0" err="1" smtClean="0"/>
              <a:t>ons</a:t>
            </a:r>
            <a:r>
              <a:rPr lang="de-DE" dirty="0" smtClean="0"/>
              <a:t> </a:t>
            </a:r>
            <a:r>
              <a:rPr lang="de-DE" dirty="0" err="1" smtClean="0"/>
              <a:t>Eterut</a:t>
            </a:r>
            <a:r>
              <a:rPr lang="de-DE" dirty="0" smtClean="0"/>
              <a:t>.</a:t>
            </a:r>
          </a:p>
          <a:p>
            <a:pPr lvl="2"/>
            <a:endParaRPr lang="de-DE" dirty="0" smtClean="0"/>
          </a:p>
          <a:p>
            <a:pPr lvl="5"/>
            <a:r>
              <a:rPr lang="de-DE" dirty="0" smtClean="0"/>
              <a:t>Beschäftige der verarbeiteten</a:t>
            </a:r>
            <a:br>
              <a:rPr lang="de-DE" dirty="0" smtClean="0"/>
            </a:br>
            <a:r>
              <a:rPr lang="de-DE" dirty="0" smtClean="0"/>
              <a:t>Schweizer Industrie</a:t>
            </a:r>
          </a:p>
        </p:txBody>
      </p:sp>
    </p:spTree>
    <p:extLst>
      <p:ext uri="{BB962C8B-B14F-4D97-AF65-F5344CB8AC3E}">
        <p14:creationId xmlns:p14="http://schemas.microsoft.com/office/powerpoint/2010/main" val="1385971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9999" y="480001"/>
            <a:ext cx="11280000" cy="4997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0000" y="1440000"/>
            <a:ext cx="11280000" cy="410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Ebene 1</a:t>
            </a:r>
          </a:p>
          <a:p>
            <a:pPr lvl="1"/>
            <a:r>
              <a:rPr lang="de-DE" dirty="0" smtClean="0"/>
              <a:t>Ebene 2</a:t>
            </a:r>
          </a:p>
          <a:p>
            <a:pPr lvl="2"/>
            <a:r>
              <a:rPr lang="de-DE" dirty="0" smtClean="0"/>
              <a:t>Ebene 3</a:t>
            </a:r>
          </a:p>
          <a:p>
            <a:pPr lvl="3"/>
            <a:r>
              <a:rPr lang="de-DE" dirty="0" smtClean="0"/>
              <a:t>Ebene 4</a:t>
            </a:r>
          </a:p>
          <a:p>
            <a:pPr lvl="4"/>
            <a:r>
              <a:rPr lang="de-DE" dirty="0" smtClean="0"/>
              <a:t>Ebene 5</a:t>
            </a:r>
          </a:p>
          <a:p>
            <a:pPr lvl="5"/>
            <a:r>
              <a:rPr lang="de-DE" dirty="0" smtClean="0"/>
              <a:t>Ebene 6</a:t>
            </a:r>
          </a:p>
          <a:p>
            <a:pPr lvl="6"/>
            <a:r>
              <a:rPr lang="de-DE" dirty="0" smtClean="0"/>
              <a:t>Ebene 7</a:t>
            </a:r>
          </a:p>
          <a:p>
            <a:pPr lvl="7"/>
            <a:r>
              <a:rPr lang="de-DE" dirty="0" smtClean="0"/>
              <a:t>Ebene 8</a:t>
            </a:r>
          </a:p>
          <a:p>
            <a:pPr lvl="8"/>
            <a:r>
              <a:rPr lang="de-DE" dirty="0" smtClean="0"/>
              <a:t>Ebene 9</a:t>
            </a:r>
          </a:p>
        </p:txBody>
      </p:sp>
      <p:sp>
        <p:nvSpPr>
          <p:cNvPr id="10" name="Rechteck 9"/>
          <p:cNvSpPr/>
          <p:nvPr/>
        </p:nvSpPr>
        <p:spPr>
          <a:xfrm>
            <a:off x="480000" y="6328800"/>
            <a:ext cx="3311744" cy="25654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41C8E-F8BB-4792-B2D1-7373F8B6DED6}" type="slidenum">
              <a:rPr lang="de-CH" sz="1067" smtClean="0"/>
              <a:pPr marL="0" marR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1067" dirty="0" smtClean="0">
                <a:latin typeface="MetaNormalLF-Roman"/>
                <a:cs typeface="MetaNormalLF-Roman"/>
              </a:rPr>
              <a:t> </a:t>
            </a:r>
            <a:r>
              <a:rPr lang="de-DE" sz="1067" dirty="0">
                <a:latin typeface="MetaNormalLF-Roman"/>
                <a:cs typeface="MetaNormalLF-Roman"/>
              </a:rPr>
              <a:t>| </a:t>
            </a:r>
            <a:r>
              <a:rPr lang="de-DE" sz="1067" dirty="0" smtClean="0">
                <a:latin typeface="MetaNormalLF-Roman"/>
                <a:cs typeface="MetaNormalLF-Roman"/>
              </a:rPr>
              <a:t>Website,</a:t>
            </a:r>
            <a:r>
              <a:rPr lang="de-DE" sz="1067" baseline="0" dirty="0" smtClean="0">
                <a:latin typeface="MetaNormalLF-Roman"/>
                <a:cs typeface="MetaNormalLF-Roman"/>
              </a:rPr>
              <a:t> </a:t>
            </a:r>
            <a:r>
              <a:rPr lang="de-DE" sz="1067" baseline="0" dirty="0" smtClean="0">
                <a:latin typeface="MetaNormalLF-Roman"/>
                <a:cs typeface="MetaNormalLF-Roman"/>
              </a:rPr>
              <a:t>26.8.2020</a:t>
            </a:r>
            <a:endParaRPr lang="de-DE" sz="1067" dirty="0">
              <a:latin typeface="MetaNormalLF-Roman"/>
              <a:cs typeface="MetaNormalLF-Roman"/>
            </a:endParaRPr>
          </a:p>
        </p:txBody>
      </p:sp>
      <p:pic>
        <p:nvPicPr>
          <p:cNvPr id="7" name="Bild 6" descr="Cover_Logo.png"/>
          <p:cNvPicPr>
            <a:picLocks noChangeAspect="1"/>
          </p:cNvPicPr>
          <p:nvPr userDrawn="1"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4" t="15123" r="-1159" b="9620"/>
          <a:stretch/>
        </p:blipFill>
        <p:spPr>
          <a:xfrm>
            <a:off x="9744405" y="5930232"/>
            <a:ext cx="2446503" cy="92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94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1219170" rtl="0" eaLnBrk="1" latinLnBrk="0" hangingPunct="1">
        <a:spcBef>
          <a:spcPct val="0"/>
        </a:spcBef>
        <a:buNone/>
        <a:defRPr sz="4267" b="0" kern="1200">
          <a:solidFill>
            <a:srgbClr val="2A63B2"/>
          </a:solidFill>
          <a:latin typeface="MetaNormalLF-Roman" pitchFamily="34" charset="0"/>
          <a:ea typeface="+mj-ea"/>
          <a:cs typeface="+mj-cs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​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219170" rtl="0" eaLnBrk="1" latinLnBrk="0" hangingPunct="1">
        <a:spcBef>
          <a:spcPct val="20000"/>
        </a:spcBef>
        <a:buFont typeface="Arial" pitchFamily="34" charset="0"/>
        <a:buChar char="​"/>
        <a:defRPr sz="2667" kern="1200">
          <a:solidFill>
            <a:schemeClr val="tx1"/>
          </a:solidFill>
          <a:latin typeface="MetaBoldLF-Roman" pitchFamily="34" charset="0"/>
          <a:ea typeface="+mn-ea"/>
          <a:cs typeface="+mn-cs"/>
        </a:defRPr>
      </a:lvl2pPr>
      <a:lvl3pPr marL="0" indent="0" algn="l" defTabSz="1219170" rtl="0" eaLnBrk="1" latinLnBrk="0" hangingPunct="1">
        <a:spcBef>
          <a:spcPts val="0"/>
        </a:spcBef>
        <a:buFont typeface="Arial" pitchFamily="34" charset="0"/>
        <a:buChar char="​"/>
        <a:defRPr sz="2667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3pPr>
      <a:lvl4pPr marL="239994" indent="-241294" algn="l" defTabSz="1219170" rtl="0" eaLnBrk="1" latinLnBrk="0" hangingPunct="1">
        <a:spcBef>
          <a:spcPts val="0"/>
        </a:spcBef>
        <a:spcAft>
          <a:spcPts val="933"/>
        </a:spcAft>
        <a:buClr>
          <a:srgbClr val="2A63B2"/>
        </a:buClr>
        <a:buFont typeface="Arial" pitchFamily="34" charset="0"/>
        <a:buChar char="•"/>
        <a:defRPr sz="2667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4pPr>
      <a:lvl5pPr marL="482588" indent="-241294" algn="l" defTabSz="1219170" rtl="0" eaLnBrk="1" latinLnBrk="0" hangingPunct="1">
        <a:spcBef>
          <a:spcPts val="0"/>
        </a:spcBef>
        <a:spcAft>
          <a:spcPts val="933"/>
        </a:spcAft>
        <a:buFont typeface="Symbol" pitchFamily="18" charset="2"/>
        <a:buChar char="-"/>
        <a:defRPr sz="2667" kern="1200">
          <a:solidFill>
            <a:schemeClr val="tx1"/>
          </a:solidFill>
          <a:latin typeface="MetaNormalLF-Roman" pitchFamily="34" charset="0"/>
          <a:ea typeface="+mn-ea"/>
          <a:cs typeface="+mn-cs"/>
        </a:defRPr>
      </a:lvl5pPr>
      <a:lvl6pPr marL="0" indent="0" algn="l" defTabSz="1219170" rtl="0" eaLnBrk="1" latinLnBrk="0" hangingPunct="1">
        <a:spcBef>
          <a:spcPts val="0"/>
        </a:spcBef>
        <a:buFont typeface="Arial" pitchFamily="34" charset="0"/>
        <a:buChar char="​"/>
        <a:defRPr sz="2133" b="0" kern="1200" baseline="0">
          <a:solidFill>
            <a:schemeClr val="tx1"/>
          </a:solidFill>
          <a:latin typeface="MetaBoldLF-Roman" pitchFamily="34" charset="0"/>
          <a:ea typeface="+mn-ea"/>
          <a:cs typeface="+mn-cs"/>
        </a:defRPr>
      </a:lvl6pPr>
      <a:lvl7pPr marL="0" indent="0" algn="l" defTabSz="1219170" rtl="0" eaLnBrk="1" latinLnBrk="0" hangingPunct="1">
        <a:spcBef>
          <a:spcPts val="0"/>
        </a:spcBef>
        <a:buFont typeface="Arial" pitchFamily="34" charset="0"/>
        <a:buChar char="​"/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1219170" rtl="0" eaLnBrk="1" latinLnBrk="0" hangingPunct="1">
        <a:spcBef>
          <a:spcPct val="20000"/>
        </a:spcBef>
        <a:buFont typeface="Arial" pitchFamily="34" charset="0"/>
        <a:buChar char="​"/>
        <a:defRPr sz="1067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1219170" rtl="0" eaLnBrk="1" latinLnBrk="0" hangingPunct="1">
        <a:spcBef>
          <a:spcPts val="0"/>
        </a:spcBef>
        <a:buFont typeface="Arial" pitchFamily="34" charset="0"/>
        <a:buChar char="​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F0F99-3D18-48F4-BF31-CCEEA5485DA2}" type="datetimeFigureOut">
              <a:rPr lang="de-CH" smtClean="0"/>
              <a:t>26.08.2020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B791-9C63-4B7F-A69E-C307DE66AED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9171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Agenda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CH" dirty="0" smtClean="0"/>
              <a:t>Rückblick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Vorstellen der Gremien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Vorstellen des Projektplans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Team Card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Varia</a:t>
            </a:r>
          </a:p>
        </p:txBody>
      </p:sp>
    </p:spTree>
    <p:extLst>
      <p:ext uri="{BB962C8B-B14F-4D97-AF65-F5344CB8AC3E}">
        <p14:creationId xmlns:p14="http://schemas.microsoft.com/office/powerpoint/2010/main" val="283117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Rückblick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Newsletter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Übersetzungen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Verantwortlichkeiten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Synergien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CH" dirty="0" smtClean="0"/>
              <a:t>Nächste Schritte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7902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Planungsgremien Kommunikation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479515" y="1463400"/>
            <a:ext cx="3716613" cy="1170071"/>
          </a:xfrm>
        </p:spPr>
        <p:txBody>
          <a:bodyPr>
            <a:normAutofit lnSpcReduction="10000"/>
          </a:bodyPr>
          <a:lstStyle/>
          <a:p>
            <a:r>
              <a:rPr lang="de-CH" sz="1800" b="1" dirty="0" smtClean="0"/>
              <a:t>Strategieentwicklung</a:t>
            </a:r>
          </a:p>
          <a:p>
            <a:r>
              <a:rPr lang="de-CH" sz="1800" dirty="0" smtClean="0"/>
              <a:t>Kommunikationsziele Verband / Berufsbildung</a:t>
            </a:r>
          </a:p>
          <a:p>
            <a:r>
              <a:rPr lang="de-CH" sz="1800" dirty="0" smtClean="0"/>
              <a:t>Massnahmen/Kampagnenplanung</a:t>
            </a:r>
          </a:p>
          <a:p>
            <a:endParaRPr lang="de-CH" sz="1800" dirty="0" smtClean="0"/>
          </a:p>
          <a:p>
            <a:endParaRPr lang="de-CH" sz="1800" dirty="0"/>
          </a:p>
        </p:txBody>
      </p:sp>
      <p:sp>
        <p:nvSpPr>
          <p:cNvPr id="4" name="Textplatzhalter 2"/>
          <p:cNvSpPr txBox="1">
            <a:spLocks/>
          </p:cNvSpPr>
          <p:nvPr/>
        </p:nvSpPr>
        <p:spPr>
          <a:xfrm>
            <a:off x="479515" y="3078282"/>
            <a:ext cx="3241125" cy="13083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2667" kern="120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2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67" kern="1200" baseline="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3pPr>
            <a:lvl4pPr marL="239994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Clr>
                <a:srgbClr val="2A63B2"/>
              </a:buClr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4pPr>
            <a:lvl5pPr marL="482588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Font typeface="Symbol" pitchFamily="18" charset="2"/>
              <a:buChar char="-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5pPr>
            <a:lvl6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b="0" kern="1200" baseline="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6pPr>
            <a:lvl7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1067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800" b="1" dirty="0" smtClean="0"/>
              <a:t>Planung/Redaktion</a:t>
            </a:r>
          </a:p>
          <a:p>
            <a:r>
              <a:rPr lang="de-CH" sz="1800" dirty="0" smtClean="0"/>
              <a:t>Redaktionelle Aufbereitung</a:t>
            </a:r>
          </a:p>
          <a:p>
            <a:r>
              <a:rPr lang="de-CH" sz="1800" dirty="0" smtClean="0"/>
              <a:t>Kommunikationsplan/Timeline</a:t>
            </a:r>
          </a:p>
          <a:p>
            <a:r>
              <a:rPr lang="de-CH" sz="1800" dirty="0" err="1" smtClean="0"/>
              <a:t>Social</a:t>
            </a:r>
            <a:r>
              <a:rPr lang="de-CH" sz="1800" dirty="0" smtClean="0"/>
              <a:t> Media Aktivitäten</a:t>
            </a:r>
            <a:endParaRPr lang="de-CH" sz="1800" dirty="0"/>
          </a:p>
        </p:txBody>
      </p:sp>
      <p:sp>
        <p:nvSpPr>
          <p:cNvPr id="5" name="Textplatzhalter 2"/>
          <p:cNvSpPr txBox="1">
            <a:spLocks/>
          </p:cNvSpPr>
          <p:nvPr/>
        </p:nvSpPr>
        <p:spPr>
          <a:xfrm>
            <a:off x="479515" y="4831440"/>
            <a:ext cx="3241125" cy="1276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2667" kern="120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2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67" kern="1200" baseline="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3pPr>
            <a:lvl4pPr marL="239994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Clr>
                <a:srgbClr val="2A63B2"/>
              </a:buClr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4pPr>
            <a:lvl5pPr marL="482588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Font typeface="Symbol" pitchFamily="18" charset="2"/>
              <a:buChar char="-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5pPr>
            <a:lvl6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b="0" kern="1200" baseline="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6pPr>
            <a:lvl7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1067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800" b="1" dirty="0" smtClean="0"/>
              <a:t>Umsetzung/Pflege</a:t>
            </a:r>
          </a:p>
          <a:p>
            <a:r>
              <a:rPr lang="de-CH" sz="1800" dirty="0" smtClean="0"/>
              <a:t>Einpflege Webseite (</a:t>
            </a:r>
            <a:r>
              <a:rPr lang="de-CH" sz="1800" dirty="0" err="1" smtClean="0"/>
              <a:t>How</a:t>
            </a:r>
            <a:r>
              <a:rPr lang="de-CH" sz="1800" dirty="0" smtClean="0"/>
              <a:t> </a:t>
            </a:r>
            <a:r>
              <a:rPr lang="de-CH" sz="1800" dirty="0" err="1" smtClean="0"/>
              <a:t>To</a:t>
            </a:r>
            <a:r>
              <a:rPr lang="de-CH" sz="1800" dirty="0" smtClean="0"/>
              <a:t>?)</a:t>
            </a:r>
          </a:p>
          <a:p>
            <a:r>
              <a:rPr lang="de-CH" sz="1800" dirty="0" smtClean="0"/>
              <a:t>Struktur / Taxonomie / </a:t>
            </a:r>
            <a:r>
              <a:rPr lang="de-CH" sz="1800" dirty="0" err="1" smtClean="0"/>
              <a:t>UserJourney</a:t>
            </a:r>
            <a:endParaRPr lang="de-CH" sz="1800" dirty="0" smtClean="0"/>
          </a:p>
          <a:p>
            <a:endParaRPr lang="de-CH" sz="1800" dirty="0"/>
          </a:p>
        </p:txBody>
      </p:sp>
      <p:sp>
        <p:nvSpPr>
          <p:cNvPr id="6" name="Textplatzhalter 2"/>
          <p:cNvSpPr txBox="1">
            <a:spLocks/>
          </p:cNvSpPr>
          <p:nvPr/>
        </p:nvSpPr>
        <p:spPr>
          <a:xfrm>
            <a:off x="5862283" y="4831440"/>
            <a:ext cx="4406429" cy="1276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2667" kern="120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2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67" kern="1200" baseline="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3pPr>
            <a:lvl4pPr marL="239994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Clr>
                <a:srgbClr val="2A63B2"/>
              </a:buClr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4pPr>
            <a:lvl5pPr marL="482588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Font typeface="Symbol" pitchFamily="18" charset="2"/>
              <a:buChar char="-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5pPr>
            <a:lvl6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b="0" kern="1200" baseline="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6pPr>
            <a:lvl7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1067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800" b="1" dirty="0" smtClean="0"/>
              <a:t>Web </a:t>
            </a:r>
            <a:r>
              <a:rPr lang="de-CH" sz="1800" b="1" dirty="0" err="1" smtClean="0"/>
              <a:t>Roundtable</a:t>
            </a:r>
            <a:endParaRPr lang="de-CH" sz="1800" b="1" dirty="0" smtClean="0"/>
          </a:p>
          <a:p>
            <a:r>
              <a:rPr lang="de-CH" sz="1800" dirty="0" smtClean="0"/>
              <a:t>Lead: wes</a:t>
            </a:r>
          </a:p>
          <a:p>
            <a:r>
              <a:rPr lang="de-CH" sz="1800" dirty="0" smtClean="0"/>
              <a:t>Wer: </a:t>
            </a:r>
            <a:r>
              <a:rPr lang="de-CH" sz="1800" dirty="0" err="1" smtClean="0"/>
              <a:t>PowerUser</a:t>
            </a:r>
            <a:r>
              <a:rPr lang="de-CH" sz="1800" dirty="0" smtClean="0"/>
              <a:t> alle Websites</a:t>
            </a:r>
          </a:p>
          <a:p>
            <a:r>
              <a:rPr lang="de-CH" sz="1800" dirty="0" smtClean="0"/>
              <a:t>Periodizität: Microsoft Teams, </a:t>
            </a:r>
            <a:r>
              <a:rPr lang="de-CH" sz="1800" dirty="0" err="1" smtClean="0"/>
              <a:t>ongoing</a:t>
            </a:r>
            <a:r>
              <a:rPr lang="de-CH" sz="1800" dirty="0" smtClean="0"/>
              <a:t>, situativ</a:t>
            </a:r>
          </a:p>
          <a:p>
            <a:endParaRPr lang="de-CH" sz="1800" dirty="0"/>
          </a:p>
        </p:txBody>
      </p:sp>
      <p:sp>
        <p:nvSpPr>
          <p:cNvPr id="7" name="Textplatzhalter 2"/>
          <p:cNvSpPr txBox="1">
            <a:spLocks/>
          </p:cNvSpPr>
          <p:nvPr/>
        </p:nvSpPr>
        <p:spPr>
          <a:xfrm>
            <a:off x="5862282" y="3094079"/>
            <a:ext cx="4406429" cy="1276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2667" kern="120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2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67" kern="1200" baseline="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3pPr>
            <a:lvl4pPr marL="239994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Clr>
                <a:srgbClr val="2A63B2"/>
              </a:buClr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4pPr>
            <a:lvl5pPr marL="482588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Font typeface="Symbol" pitchFamily="18" charset="2"/>
              <a:buChar char="-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5pPr>
            <a:lvl6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b="0" kern="1200" baseline="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6pPr>
            <a:lvl7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1067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800" b="1" dirty="0" smtClean="0"/>
              <a:t>KOM Knetmeetings Fachkräfte</a:t>
            </a:r>
          </a:p>
          <a:p>
            <a:r>
              <a:rPr lang="de-CH" sz="1800" dirty="0" smtClean="0"/>
              <a:t>Lead: </a:t>
            </a:r>
            <a:r>
              <a:rPr lang="de-CH" sz="1800" dirty="0" err="1" smtClean="0"/>
              <a:t>jl</a:t>
            </a:r>
            <a:endParaRPr lang="de-CH" sz="1800" dirty="0" smtClean="0"/>
          </a:p>
          <a:p>
            <a:r>
              <a:rPr lang="de-CH" sz="1800" dirty="0" smtClean="0"/>
              <a:t>Wer: Fachverantwortliche SMBB</a:t>
            </a:r>
          </a:p>
          <a:p>
            <a:r>
              <a:rPr lang="de-CH" sz="1800" dirty="0" smtClean="0"/>
              <a:t>Periodizität: regelmässig, themenbezogen</a:t>
            </a:r>
          </a:p>
          <a:p>
            <a:endParaRPr lang="de-CH" sz="1800" dirty="0"/>
          </a:p>
        </p:txBody>
      </p:sp>
      <p:sp>
        <p:nvSpPr>
          <p:cNvPr id="8" name="Textplatzhalter 2"/>
          <p:cNvSpPr txBox="1">
            <a:spLocks/>
          </p:cNvSpPr>
          <p:nvPr/>
        </p:nvSpPr>
        <p:spPr>
          <a:xfrm>
            <a:off x="5862282" y="1440311"/>
            <a:ext cx="4766273" cy="127675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2667" kern="120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2pPr>
            <a:lvl3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667" kern="1200" baseline="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3pPr>
            <a:lvl4pPr marL="239994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Clr>
                <a:srgbClr val="2A63B2"/>
              </a:buClr>
              <a:buFont typeface="Arial" pitchFamily="34" charset="0"/>
              <a:buChar char="•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4pPr>
            <a:lvl5pPr marL="482588" indent="-241294" algn="l" defTabSz="1219170" rtl="0" eaLnBrk="1" latinLnBrk="0" hangingPunct="1">
              <a:spcBef>
                <a:spcPts val="0"/>
              </a:spcBef>
              <a:spcAft>
                <a:spcPts val="933"/>
              </a:spcAft>
              <a:buFont typeface="Symbol" pitchFamily="18" charset="2"/>
              <a:buChar char="-"/>
              <a:defRPr sz="2667" kern="1200">
                <a:solidFill>
                  <a:schemeClr val="tx1"/>
                </a:solidFill>
                <a:latin typeface="MetaNormalLF-Roman" pitchFamily="34" charset="0"/>
                <a:ea typeface="+mn-ea"/>
                <a:cs typeface="+mn-cs"/>
              </a:defRPr>
            </a:lvl5pPr>
            <a:lvl6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b="0" kern="1200" baseline="0">
                <a:solidFill>
                  <a:schemeClr val="tx1"/>
                </a:solidFill>
                <a:latin typeface="MetaBoldLF-Roman" pitchFamily="34" charset="0"/>
                <a:ea typeface="+mn-ea"/>
                <a:cs typeface="+mn-cs"/>
              </a:defRPr>
            </a:lvl6pPr>
            <a:lvl7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21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0" indent="0" algn="l" defTabSz="1219170" rtl="0" eaLnBrk="1" latinLnBrk="0" hangingPunct="1">
              <a:spcBef>
                <a:spcPct val="20000"/>
              </a:spcBef>
              <a:buFont typeface="Arial" pitchFamily="34" charset="0"/>
              <a:buChar char="​"/>
              <a:defRPr sz="1067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0" indent="0" algn="l" defTabSz="1219170" rtl="0" eaLnBrk="1" latinLnBrk="0" hangingPunct="1">
              <a:spcBef>
                <a:spcPts val="0"/>
              </a:spcBef>
              <a:buFont typeface="Arial" pitchFamily="34" charset="0"/>
              <a:buChar char="​"/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800" b="1" dirty="0" smtClean="0"/>
              <a:t>KOM/BIL Strategiemeetings</a:t>
            </a:r>
          </a:p>
          <a:p>
            <a:r>
              <a:rPr lang="de-CH" sz="1800" dirty="0" smtClean="0"/>
              <a:t>Lead: ZII, STS</a:t>
            </a:r>
          </a:p>
          <a:p>
            <a:r>
              <a:rPr lang="de-CH" sz="1800" dirty="0" smtClean="0"/>
              <a:t>Wer: BL KOM, BL BIL, LT SMAC, weitere Experten</a:t>
            </a:r>
          </a:p>
          <a:p>
            <a:r>
              <a:rPr lang="de-CH" sz="1800" dirty="0" smtClean="0"/>
              <a:t>Periodizität: 2mal jährlich</a:t>
            </a:r>
          </a:p>
          <a:p>
            <a:endParaRPr lang="de-CH" sz="1800" dirty="0"/>
          </a:p>
        </p:txBody>
      </p:sp>
      <p:sp>
        <p:nvSpPr>
          <p:cNvPr id="9" name="Pfeil nach unten 8"/>
          <p:cNvSpPr/>
          <p:nvPr/>
        </p:nvSpPr>
        <p:spPr>
          <a:xfrm>
            <a:off x="4196128" y="1463400"/>
            <a:ext cx="1271984" cy="1499256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Pfeil nach unten 9"/>
          <p:cNvSpPr/>
          <p:nvPr/>
        </p:nvSpPr>
        <p:spPr>
          <a:xfrm>
            <a:off x="4196128" y="3012948"/>
            <a:ext cx="1271984" cy="1499256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Pfeil nach unten 10"/>
          <p:cNvSpPr/>
          <p:nvPr/>
        </p:nvSpPr>
        <p:spPr>
          <a:xfrm>
            <a:off x="4196128" y="4562496"/>
            <a:ext cx="1271984" cy="1499256"/>
          </a:xfrm>
          <a:prstGeom prst="downArrow">
            <a:avLst/>
          </a:prstGeom>
          <a:solidFill>
            <a:schemeClr val="tx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2" name="Textfeld 11"/>
          <p:cNvSpPr txBox="1"/>
          <p:nvPr/>
        </p:nvSpPr>
        <p:spPr>
          <a:xfrm>
            <a:off x="4217644" y="6108191"/>
            <a:ext cx="1193453" cy="443216"/>
          </a:xfrm>
          <a:prstGeom prst="rect">
            <a:avLst/>
          </a:prstGeom>
          <a:solidFill>
            <a:schemeClr val="tx1">
              <a:lumMod val="25000"/>
              <a:lumOff val="75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de-CH" sz="1600" dirty="0" smtClean="0"/>
              <a:t>Live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30670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Projektplan</a:t>
            </a:r>
            <a:endParaRPr lang="de-CH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99" y="1080299"/>
            <a:ext cx="8415821" cy="485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9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Agenda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CH" dirty="0" smtClean="0"/>
              <a:t>Rückblick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Vorstellen der Gremien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Vorstellen des Projektplans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accent1"/>
                </a:solidFill>
              </a:rPr>
              <a:t>Team Card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Varia</a:t>
            </a:r>
          </a:p>
        </p:txBody>
      </p:sp>
    </p:spTree>
    <p:extLst>
      <p:ext uri="{BB962C8B-B14F-4D97-AF65-F5344CB8AC3E}">
        <p14:creationId xmlns:p14="http://schemas.microsoft.com/office/powerpoint/2010/main" val="4072299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Agenda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de-CH" dirty="0" smtClean="0"/>
              <a:t>Rückblick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Vorstellen der Gremien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Vorstellen des Projektplans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/>
              <a:t>Team Card</a:t>
            </a:r>
          </a:p>
          <a:p>
            <a:pPr marL="514350" indent="-514350">
              <a:buFont typeface="+mj-lt"/>
              <a:buAutoNum type="arabicPeriod"/>
            </a:pPr>
            <a:r>
              <a:rPr lang="de-CH" dirty="0" smtClean="0">
                <a:solidFill>
                  <a:schemeClr val="accent1"/>
                </a:solidFill>
              </a:rPr>
              <a:t>Varia</a:t>
            </a:r>
          </a:p>
        </p:txBody>
      </p:sp>
    </p:spTree>
    <p:extLst>
      <p:ext uri="{BB962C8B-B14F-4D97-AF65-F5344CB8AC3E}">
        <p14:creationId xmlns:p14="http://schemas.microsoft.com/office/powerpoint/2010/main" val="2010394783"/>
      </p:ext>
    </p:extLst>
  </p:cSld>
  <p:clrMapOvr>
    <a:masterClrMapping/>
  </p:clrMapOvr>
</p:sld>
</file>

<file path=ppt/theme/theme1.xml><?xml version="1.0" encoding="utf-8"?>
<a:theme xmlns:a="http://schemas.openxmlformats.org/drawingml/2006/main" name="Industrietag_MesseZH_PlasmaEingang-16-9">
  <a:themeElements>
    <a:clrScheme name="Swissmem">
      <a:dk1>
        <a:srgbClr val="0B1521"/>
      </a:dk1>
      <a:lt1>
        <a:srgbClr val="FFFFFF"/>
      </a:lt1>
      <a:dk2>
        <a:srgbClr val="0B1521"/>
      </a:dk2>
      <a:lt2>
        <a:srgbClr val="FFFFFF"/>
      </a:lt2>
      <a:accent1>
        <a:srgbClr val="2A64B2"/>
      </a:accent1>
      <a:accent2>
        <a:srgbClr val="7FA2D1"/>
      </a:accent2>
      <a:accent3>
        <a:srgbClr val="D4E0F0"/>
      </a:accent3>
      <a:accent4>
        <a:srgbClr val="5C7712"/>
      </a:accent4>
      <a:accent5>
        <a:srgbClr val="97A867"/>
      </a:accent5>
      <a:accent6>
        <a:srgbClr val="DBE1CA"/>
      </a:accent6>
      <a:hlink>
        <a:srgbClr val="999999"/>
      </a:hlink>
      <a:folHlink>
        <a:srgbClr val="666666"/>
      </a:folHlink>
    </a:clrScheme>
    <a:fontScheme name="Swissmem">
      <a:majorFont>
        <a:latin typeface="MetaNormalLF-Roman"/>
        <a:ea typeface=""/>
        <a:cs typeface=""/>
      </a:majorFont>
      <a:minorFont>
        <a:latin typeface="MetaNormalLF-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Q1 2018-Zahlen_d_16zu9" id="{87AB6FE1-C730-4352-804E-FBFEA7843A5B}" vid="{4E296A71-B4F0-4356-9DC4-29BF6F08C854}"/>
    </a:ext>
  </a:ext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CCTDocument" ma:contentTypeID="0x01010077236A9C9D2841BDAA16AEE87E7AA6D1006261365AFBF4BF45A1E81DBFF9B6FDF8" ma:contentTypeVersion="9" ma:contentTypeDescription="Content Type for Documents with Managed Metadata" ma:contentTypeScope="" ma:versionID="2f31153390f0808a665b149e7cb72e1a">
  <xsd:schema xmlns:xsd="http://www.w3.org/2001/XMLSchema" xmlns:xs="http://www.w3.org/2001/XMLSchema" xmlns:p="http://schemas.microsoft.com/office/2006/metadata/properties" xmlns:ns2="59882ae8-d365-431e-b9b6-9c90dcc7d2db" xmlns:ns3="http://schemas.microsoft.com/sharepoint/v4" targetNamespace="http://schemas.microsoft.com/office/2006/metadata/properties" ma:root="true" ma:fieldsID="ed5114e5a472df72ff71b0cf203e9ec2" ns2:_="" ns3:_="">
    <xsd:import namespace="59882ae8-d365-431e-b9b6-9c90dcc7d2d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d37dc34aaf614b398286ac45db64dfb1" minOccurs="0"/>
                <xsd:element ref="ns2:TaxCatchAll" minOccurs="0"/>
                <xsd:element ref="ns2:TaxCatchAllLabel" minOccurs="0"/>
                <xsd:element ref="ns2:TaxKeywordTaxHTField" minOccurs="0"/>
                <xsd:element ref="ns3:IconOverlay" minOccurs="0"/>
                <xsd:element ref="ns2:MCDocument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82ae8-d365-431e-b9b6-9c90dcc7d2db" elementFormDefault="qualified">
    <xsd:import namespace="http://schemas.microsoft.com/office/2006/documentManagement/types"/>
    <xsd:import namespace="http://schemas.microsoft.com/office/infopath/2007/PartnerControls"/>
    <xsd:element name="d37dc34aaf614b398286ac45db64dfb1" ma:index="8" nillable="true" ma:taxonomy="true" ma:internalName="d37dc34aaf614b398286ac45db64dfb1" ma:taxonomyFieldName="MCKnowledgeTag" ma:displayName="MEM Tag" ma:default="" ma:fieldId="{d37dc34a-af61-4b39-8286-ac45db64dfb1}" ma:taxonomyMulti="true" ma:sspId="b2724155-08ac-481a-bd82-69dd2d17f2f3" ma:termSetId="adb57ed3-05a0-4311-96e6-bbda808aa26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iespalte &quot;Alle abfangen&quot;" ma:description="" ma:hidden="true" ma:list="{b3445f84-157e-4130-bf78-1fcf2128e6d6}" ma:internalName="TaxCatchAll" ma:showField="CatchAllData" ma:web="59882ae8-d365-431e-b9b6-9c90dcc7d2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iespalte &quot;Alle abfangen&quot;1" ma:description="" ma:hidden="true" ma:list="{b3445f84-157e-4130-bf78-1fcf2128e6d6}" ma:internalName="TaxCatchAllLabel" ma:readOnly="true" ma:showField="CatchAllDataLabel" ma:web="59882ae8-d365-431e-b9b6-9c90dcc7d2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My Tag" ma:fieldId="{23f27201-bee3-471e-b2e7-b64fd8b7ca38}" ma:taxonomyMulti="true" ma:sspId="b2724155-08ac-481a-bd82-69dd2d17f2f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MCDocumentCategory" ma:index="15" nillable="true" ma:displayName="Rubrik" ma:format="Dropdown" ma:internalName="MCDocumentCategory">
      <xsd:simpleType>
        <xsd:union memberTypes="dms:Text">
          <xsd:simpleType>
            <xsd:restriction base="dms:Choice">
              <xsd:enumeration value="2020 Halbjahresmedienkonferenz"/>
              <xsd:enumeration value="2020 Onlinemedienkonferenz"/>
              <xsd:enumeration value="2020 Jahresmedienkonferenz"/>
              <xsd:enumeration value="2019 Halbjahresmedienkonferenz"/>
              <xsd:enumeration value="2019 Jahresmedienkonferenz"/>
              <xsd:enumeration value="2018 Halbjahresmedienkonferenz"/>
              <xsd:enumeration value="2018 Medienkonferenz Sozialpartner"/>
              <xsd:enumeration value="2018 Jahresmedienkonferenz"/>
              <xsd:enumeration value="2017 Halbjahresmedienkonferenz"/>
              <xsd:enumeration value="2017 Jahresmedienkonferenz"/>
              <xsd:enumeration value="2016 PRODEX Medienkonferenz"/>
              <xsd:enumeration value="2015 Halbjahresmedienkonferenz"/>
              <xsd:enumeration value="2015 EMO Medienkonferenz"/>
              <xsd:enumeration value="2015 IT Medienkonferenz"/>
              <xsd:enumeration value="2015 Jahresmedienkonferenz"/>
              <xsd:enumeration value="2016 Halbjahresmedienkonferenz"/>
              <xsd:enumeration value="2016 IT Medienkonferenz"/>
              <xsd:enumeration value="2016 Jahresmedienkonferenz"/>
              <xsd:enumeration value="Medienkonferenzen allgemein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882ae8-d365-431e-b9b6-9c90dcc7d2db">
      <Value>7097</Value>
      <Value>182</Value>
      <Value>168</Value>
    </TaxCatchAll>
    <TaxKeywordTaxHTField xmlns="59882ae8-d365-431e-b9b6-9c90dcc7d2db">
      <Terms xmlns="http://schemas.microsoft.com/office/infopath/2007/PartnerControls"/>
    </TaxKeywordTaxHTField>
    <IconOverlay xmlns="http://schemas.microsoft.com/sharepoint/v4" xsi:nil="true"/>
    <MCDocumentCategory xmlns="59882ae8-d365-431e-b9b6-9c90dcc7d2db">2020 Halbjahresmedienkonferenz</MCDocumentCategory>
    <d37dc34aaf614b398286ac45db64dfb1 xmlns="59882ae8-d365-431e-b9b6-9c90dcc7d2db">
      <Terms xmlns="http://schemas.microsoft.com/office/infopath/2007/PartnerControls">
        <TermInfo xmlns="http://schemas.microsoft.com/office/infopath/2007/PartnerControls">
          <TermName xmlns="http://schemas.microsoft.com/office/infopath/2007/PartnerControls">D</TermName>
          <TermId xmlns="http://schemas.microsoft.com/office/infopath/2007/PartnerControls">bdc7f185-aa9f-4f71-bee9-3cea3f59cc62</TermId>
        </TermInfo>
        <TermInfo xmlns="http://schemas.microsoft.com/office/infopath/2007/PartnerControls">
          <TermName xmlns="http://schemas.microsoft.com/office/infopath/2007/PartnerControls">Q2</TermName>
          <TermId xmlns="http://schemas.microsoft.com/office/infopath/2007/PartnerControls">be9dbeb4-d86a-4b42-9d80-4c9f09e8fea5</TermId>
        </TermInfo>
        <TermInfo xmlns="http://schemas.microsoft.com/office/infopath/2007/PartnerControls">
          <TermName xmlns="http://schemas.microsoft.com/office/infopath/2007/PartnerControls">2020</TermName>
          <TermId xmlns="http://schemas.microsoft.com/office/infopath/2007/PartnerControls">00fb6f1b-b3b5-45cf-a472-a58a7292de53</TermId>
        </TermInfo>
      </Terms>
    </d37dc34aaf614b398286ac45db64dfb1>
  </documentManagement>
</p:properties>
</file>

<file path=customXml/itemProps1.xml><?xml version="1.0" encoding="utf-8"?>
<ds:datastoreItem xmlns:ds="http://schemas.openxmlformats.org/officeDocument/2006/customXml" ds:itemID="{E2A5F104-BD3C-4AB8-B97A-1D2768E05B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882ae8-d365-431e-b9b6-9c90dcc7d2db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A0F38D-D834-47AA-8AEE-A7283C65BD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14CAC7-0EEB-44C7-BBBC-88B68CA68003}">
  <ds:schemaRefs>
    <ds:schemaRef ds:uri="http://schemas.microsoft.com/office/2006/metadata/properties"/>
    <ds:schemaRef ds:uri="59882ae8-d365-431e-b9b6-9c90dcc7d2d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sharepoint/v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Breitbild</PresentationFormat>
  <Paragraphs>49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MetaBoldLF-Roman</vt:lpstr>
      <vt:lpstr>MetaNormalLF-Roman</vt:lpstr>
      <vt:lpstr>Symbol</vt:lpstr>
      <vt:lpstr>Industrietag_MesseZH_PlasmaEingang-16-9</vt:lpstr>
      <vt:lpstr>Benutzerdefiniertes Design</vt:lpstr>
      <vt:lpstr>Agenda</vt:lpstr>
      <vt:lpstr>Rückblick</vt:lpstr>
      <vt:lpstr>Planungsgremien Kommunikation</vt:lpstr>
      <vt:lpstr>Projektplan</vt:lpstr>
      <vt:lpstr>Agenda</vt:lpstr>
      <vt:lpstr>Agenda</vt:lpstr>
    </vt:vector>
  </TitlesOfParts>
  <Company>Swissmem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Zimmermann Ivo</dc:creator>
  <cp:lastModifiedBy>Berchtold Miriam</cp:lastModifiedBy>
  <cp:revision>26</cp:revision>
  <cp:lastPrinted>2020-08-26T06:50:45Z</cp:lastPrinted>
  <dcterms:created xsi:type="dcterms:W3CDTF">2020-08-21T08:27:19Z</dcterms:created>
  <dcterms:modified xsi:type="dcterms:W3CDTF">2020-08-26T11:51:52Z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0x01010077236A9C9D2841BDAA16AEE87E7AA6D1006261365AFBF4BF45A1E81DBFF9B6FDF8</vt:lpwstr>
  </property>
  <property fmtid="{D5CDD505-2E9C-101B-9397-08002B2CF9AE}" pid="3" name="TaxKeyword">
    <vt:lpwstr/>
  </property>
  <property fmtid="{D5CDD505-2E9C-101B-9397-08002B2CF9AE}" pid="4" name="MCKnowledgeTag">
    <vt:lpwstr>168;#D|bdc7f185-aa9f-4f71-bee9-3cea3f59cc62;#182;#Q2|be9dbeb4-d86a-4b42-9d80-4c9f09e8fea5;#7097;#2020|00fb6f1b-b3b5-45cf-a472-a58a7292de53</vt:lpwstr>
  </property>
</Properties>
</file>